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5" r:id="rId10"/>
    <p:sldId id="263" r:id="rId11"/>
    <p:sldId id="264" r:id="rId12"/>
    <p:sldId id="266" r:id="rId13"/>
    <p:sldId id="267" r:id="rId14"/>
    <p:sldId id="268" r:id="rId15"/>
    <p:sldId id="269" r:id="rId16"/>
    <p:sldId id="276" r:id="rId17"/>
    <p:sldId id="270" r:id="rId18"/>
    <p:sldId id="271" r:id="rId19"/>
    <p:sldId id="272" r:id="rId20"/>
    <p:sldId id="273" r:id="rId21"/>
    <p:sldId id="274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083A9C-DD51-F84B-AA96-5C0003D7F285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</dgm:pt>
    <dgm:pt modelId="{F52E2928-9C15-2A4F-9409-3B8A62F99949}">
      <dgm:prSet phldrT="[Text]"/>
      <dgm:spPr/>
      <dgm:t>
        <a:bodyPr/>
        <a:lstStyle/>
        <a:p>
          <a:r>
            <a:rPr lang="en-US" dirty="0" err="1" smtClean="0"/>
            <a:t>Fonction</a:t>
          </a:r>
          <a:r>
            <a:rPr lang="en-US" dirty="0" smtClean="0"/>
            <a:t> de </a:t>
          </a:r>
          <a:r>
            <a:rPr lang="en-US" dirty="0" err="1" smtClean="0"/>
            <a:t>perlin</a:t>
          </a:r>
          <a:endParaRPr lang="en-US" dirty="0"/>
        </a:p>
      </dgm:t>
    </dgm:pt>
    <dgm:pt modelId="{EFD9AF22-0F9C-0246-8B51-4BEA36997A6C}" type="parTrans" cxnId="{A0F53D82-8BDE-CD4E-88EA-CE5118F46BED}">
      <dgm:prSet/>
      <dgm:spPr/>
      <dgm:t>
        <a:bodyPr/>
        <a:lstStyle/>
        <a:p>
          <a:endParaRPr lang="en-US"/>
        </a:p>
      </dgm:t>
    </dgm:pt>
    <dgm:pt modelId="{D98EFDC7-5F8B-5A4F-8EE9-86284A4028E3}" type="sibTrans" cxnId="{A0F53D82-8BDE-CD4E-88EA-CE5118F46BED}">
      <dgm:prSet/>
      <dgm:spPr/>
      <dgm:t>
        <a:bodyPr/>
        <a:lstStyle/>
        <a:p>
          <a:endParaRPr lang="en-US"/>
        </a:p>
      </dgm:t>
    </dgm:pt>
    <dgm:pt modelId="{7FED29E1-3091-D045-AA39-F4AA60BC4780}">
      <dgm:prSet phldrT="[Text]"/>
      <dgm:spPr/>
      <dgm:t>
        <a:bodyPr/>
        <a:lstStyle/>
        <a:p>
          <a:r>
            <a:rPr lang="en-US" dirty="0" err="1" smtClean="0"/>
            <a:t>Calcul</a:t>
          </a:r>
          <a:r>
            <a:rPr lang="en-US" dirty="0" smtClean="0"/>
            <a:t> du mesh (O(n))</a:t>
          </a:r>
          <a:endParaRPr lang="en-US" dirty="0"/>
        </a:p>
      </dgm:t>
    </dgm:pt>
    <dgm:pt modelId="{2972A5E5-1029-7142-AC93-EC1406D34724}" type="parTrans" cxnId="{D1A718C4-153B-3044-8D21-E808C01E563F}">
      <dgm:prSet/>
      <dgm:spPr/>
      <dgm:t>
        <a:bodyPr/>
        <a:lstStyle/>
        <a:p>
          <a:endParaRPr lang="en-US"/>
        </a:p>
      </dgm:t>
    </dgm:pt>
    <dgm:pt modelId="{9B5A84BC-9ED1-8C46-9C6E-7D0FA32288B6}" type="sibTrans" cxnId="{D1A718C4-153B-3044-8D21-E808C01E563F}">
      <dgm:prSet/>
      <dgm:spPr/>
      <dgm:t>
        <a:bodyPr/>
        <a:lstStyle/>
        <a:p>
          <a:endParaRPr lang="en-US"/>
        </a:p>
      </dgm:t>
    </dgm:pt>
    <dgm:pt modelId="{7B52BCB6-9D8A-054D-B5ED-91ADEE65C26B}">
      <dgm:prSet phldrT="[Text]"/>
      <dgm:spPr/>
      <dgm:t>
        <a:bodyPr/>
        <a:lstStyle/>
        <a:p>
          <a:r>
            <a:rPr lang="en-US" dirty="0" err="1" smtClean="0"/>
            <a:t>Calcul</a:t>
          </a:r>
          <a:r>
            <a:rPr lang="en-US" dirty="0" smtClean="0"/>
            <a:t> de la texture (O(n))</a:t>
          </a:r>
          <a:endParaRPr lang="en-US" dirty="0"/>
        </a:p>
      </dgm:t>
    </dgm:pt>
    <dgm:pt modelId="{B02B2BD7-A198-044C-994E-6CA981B000D6}" type="parTrans" cxnId="{4EDA70AA-104F-404A-9B9A-AB2C819C4E2A}">
      <dgm:prSet/>
      <dgm:spPr/>
      <dgm:t>
        <a:bodyPr/>
        <a:lstStyle/>
        <a:p>
          <a:endParaRPr lang="en-US"/>
        </a:p>
      </dgm:t>
    </dgm:pt>
    <dgm:pt modelId="{3C13F8BC-4F95-C447-AB33-89C0CE65C0EF}" type="sibTrans" cxnId="{4EDA70AA-104F-404A-9B9A-AB2C819C4E2A}">
      <dgm:prSet/>
      <dgm:spPr/>
      <dgm:t>
        <a:bodyPr/>
        <a:lstStyle/>
        <a:p>
          <a:endParaRPr lang="en-US"/>
        </a:p>
      </dgm:t>
    </dgm:pt>
    <dgm:pt modelId="{5D27F810-C55B-1240-A5AD-BF03CAC2D58A}">
      <dgm:prSet phldrT="[Text]"/>
      <dgm:spPr/>
      <dgm:t>
        <a:bodyPr/>
        <a:lstStyle/>
        <a:p>
          <a:r>
            <a:rPr lang="en-US" dirty="0" err="1" smtClean="0"/>
            <a:t>Calcul</a:t>
          </a:r>
          <a:r>
            <a:rPr lang="en-US" dirty="0" smtClean="0"/>
            <a:t> de </a:t>
          </a:r>
          <a:r>
            <a:rPr lang="en-US" dirty="0" err="1" smtClean="0"/>
            <a:t>l’ombre</a:t>
          </a:r>
          <a:r>
            <a:rPr lang="en-US" dirty="0" smtClean="0"/>
            <a:t> (O(n))</a:t>
          </a:r>
          <a:endParaRPr lang="en-US" dirty="0"/>
        </a:p>
      </dgm:t>
    </dgm:pt>
    <dgm:pt modelId="{08014E96-3DF8-954E-AD49-FEB7A6A6DA70}" type="parTrans" cxnId="{08670726-8A04-2446-B549-7F4A89CAD860}">
      <dgm:prSet/>
      <dgm:spPr/>
      <dgm:t>
        <a:bodyPr/>
        <a:lstStyle/>
        <a:p>
          <a:endParaRPr lang="en-US"/>
        </a:p>
      </dgm:t>
    </dgm:pt>
    <dgm:pt modelId="{F92CD2C0-9BC5-5C46-AC72-54E4FD0B4D4D}" type="sibTrans" cxnId="{08670726-8A04-2446-B549-7F4A89CAD860}">
      <dgm:prSet/>
      <dgm:spPr/>
      <dgm:t>
        <a:bodyPr/>
        <a:lstStyle/>
        <a:p>
          <a:endParaRPr lang="en-US"/>
        </a:p>
      </dgm:t>
    </dgm:pt>
    <dgm:pt modelId="{1286D837-2AB5-BD4A-A61B-0041B59DF638}" type="pres">
      <dgm:prSet presAssocID="{9E083A9C-DD51-F84B-AA96-5C0003D7F28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2205B1E-0DF2-7E48-99EC-1C484B97FE71}" type="pres">
      <dgm:prSet presAssocID="{F52E2928-9C15-2A4F-9409-3B8A62F99949}" presName="root1" presStyleCnt="0"/>
      <dgm:spPr/>
    </dgm:pt>
    <dgm:pt modelId="{CB853BB4-68F1-3548-BA98-D3F1536CA482}" type="pres">
      <dgm:prSet presAssocID="{F52E2928-9C15-2A4F-9409-3B8A62F9994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FCAF9A-E8AE-E841-8A4B-CC03521EBAE5}" type="pres">
      <dgm:prSet presAssocID="{F52E2928-9C15-2A4F-9409-3B8A62F99949}" presName="level2hierChild" presStyleCnt="0"/>
      <dgm:spPr/>
    </dgm:pt>
    <dgm:pt modelId="{7BFCA7E6-04CE-6A4A-BFF2-348BC39A8A09}" type="pres">
      <dgm:prSet presAssocID="{2972A5E5-1029-7142-AC93-EC1406D3472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B3E2F36-6DA8-0946-94B0-E5134A0906EF}" type="pres">
      <dgm:prSet presAssocID="{2972A5E5-1029-7142-AC93-EC1406D3472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AEB63D7-9373-9C43-8309-BF44ED45B9F5}" type="pres">
      <dgm:prSet presAssocID="{7FED29E1-3091-D045-AA39-F4AA60BC4780}" presName="root2" presStyleCnt="0"/>
      <dgm:spPr/>
    </dgm:pt>
    <dgm:pt modelId="{36E0E5DD-2395-8B41-8565-818F184208AE}" type="pres">
      <dgm:prSet presAssocID="{7FED29E1-3091-D045-AA39-F4AA60BC4780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F5E2AD-160E-9B44-9DCE-13DEFF2EB396}" type="pres">
      <dgm:prSet presAssocID="{7FED29E1-3091-D045-AA39-F4AA60BC4780}" presName="level3hierChild" presStyleCnt="0"/>
      <dgm:spPr/>
    </dgm:pt>
    <dgm:pt modelId="{3E5EE902-F82C-E945-87B9-3F96846ABF51}" type="pres">
      <dgm:prSet presAssocID="{B02B2BD7-A198-044C-994E-6CA981B000D6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96F43130-3BA9-CF46-B0F6-F5912458A664}" type="pres">
      <dgm:prSet presAssocID="{B02B2BD7-A198-044C-994E-6CA981B000D6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89D98E9-3499-B349-A0AE-B2D481DBE8D0}" type="pres">
      <dgm:prSet presAssocID="{7B52BCB6-9D8A-054D-B5ED-91ADEE65C26B}" presName="root2" presStyleCnt="0"/>
      <dgm:spPr/>
    </dgm:pt>
    <dgm:pt modelId="{29326469-60DD-6F4C-9E90-97458010AC3D}" type="pres">
      <dgm:prSet presAssocID="{7B52BCB6-9D8A-054D-B5ED-91ADEE65C26B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125B48-8358-9445-95D3-27D114B55048}" type="pres">
      <dgm:prSet presAssocID="{7B52BCB6-9D8A-054D-B5ED-91ADEE65C26B}" presName="level3hierChild" presStyleCnt="0"/>
      <dgm:spPr/>
    </dgm:pt>
    <dgm:pt modelId="{8DCE2AEF-4853-A04C-B724-87E5F7B4E41C}" type="pres">
      <dgm:prSet presAssocID="{08014E96-3DF8-954E-AD49-FEB7A6A6DA70}" presName="conn2-1" presStyleLbl="parChTrans1D3" presStyleIdx="0" presStyleCnt="1"/>
      <dgm:spPr/>
      <dgm:t>
        <a:bodyPr/>
        <a:lstStyle/>
        <a:p>
          <a:endParaRPr lang="en-US"/>
        </a:p>
      </dgm:t>
    </dgm:pt>
    <dgm:pt modelId="{9F67AB5B-8155-7A4C-9FEC-D902047B34D6}" type="pres">
      <dgm:prSet presAssocID="{08014E96-3DF8-954E-AD49-FEB7A6A6DA70}" presName="connTx" presStyleLbl="parChTrans1D3" presStyleIdx="0" presStyleCnt="1"/>
      <dgm:spPr/>
      <dgm:t>
        <a:bodyPr/>
        <a:lstStyle/>
        <a:p>
          <a:endParaRPr lang="en-US"/>
        </a:p>
      </dgm:t>
    </dgm:pt>
    <dgm:pt modelId="{1B1BDD1D-B6DF-E644-87A6-5FAEE6D6E101}" type="pres">
      <dgm:prSet presAssocID="{5D27F810-C55B-1240-A5AD-BF03CAC2D58A}" presName="root2" presStyleCnt="0"/>
      <dgm:spPr/>
    </dgm:pt>
    <dgm:pt modelId="{ADC8118E-8545-B048-AAA8-779D8E417F87}" type="pres">
      <dgm:prSet presAssocID="{5D27F810-C55B-1240-A5AD-BF03CAC2D58A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F8C73E-971C-EF48-88D6-63217EE16AE4}" type="pres">
      <dgm:prSet presAssocID="{5D27F810-C55B-1240-A5AD-BF03CAC2D58A}" presName="level3hierChild" presStyleCnt="0"/>
      <dgm:spPr/>
    </dgm:pt>
  </dgm:ptLst>
  <dgm:cxnLst>
    <dgm:cxn modelId="{D1A718C4-153B-3044-8D21-E808C01E563F}" srcId="{F52E2928-9C15-2A4F-9409-3B8A62F99949}" destId="{7FED29E1-3091-D045-AA39-F4AA60BC4780}" srcOrd="0" destOrd="0" parTransId="{2972A5E5-1029-7142-AC93-EC1406D34724}" sibTransId="{9B5A84BC-9ED1-8C46-9C6E-7D0FA32288B6}"/>
    <dgm:cxn modelId="{7CAE333B-6465-EA4F-85EC-30D96872E905}" type="presOf" srcId="{08014E96-3DF8-954E-AD49-FEB7A6A6DA70}" destId="{8DCE2AEF-4853-A04C-B724-87E5F7B4E41C}" srcOrd="0" destOrd="0" presId="urn:microsoft.com/office/officeart/2005/8/layout/hierarchy2"/>
    <dgm:cxn modelId="{0996F332-2FD2-F549-9CCD-035E1AC119A4}" type="presOf" srcId="{7FED29E1-3091-D045-AA39-F4AA60BC4780}" destId="{36E0E5DD-2395-8B41-8565-818F184208AE}" srcOrd="0" destOrd="0" presId="urn:microsoft.com/office/officeart/2005/8/layout/hierarchy2"/>
    <dgm:cxn modelId="{00FE55C1-EC3C-B743-8996-2654943B49FE}" type="presOf" srcId="{9E083A9C-DD51-F84B-AA96-5C0003D7F285}" destId="{1286D837-2AB5-BD4A-A61B-0041B59DF638}" srcOrd="0" destOrd="0" presId="urn:microsoft.com/office/officeart/2005/8/layout/hierarchy2"/>
    <dgm:cxn modelId="{4543D0EB-B0BD-DB4B-A09A-64C94D912BE5}" type="presOf" srcId="{B02B2BD7-A198-044C-994E-6CA981B000D6}" destId="{96F43130-3BA9-CF46-B0F6-F5912458A664}" srcOrd="1" destOrd="0" presId="urn:microsoft.com/office/officeart/2005/8/layout/hierarchy2"/>
    <dgm:cxn modelId="{A0F53D82-8BDE-CD4E-88EA-CE5118F46BED}" srcId="{9E083A9C-DD51-F84B-AA96-5C0003D7F285}" destId="{F52E2928-9C15-2A4F-9409-3B8A62F99949}" srcOrd="0" destOrd="0" parTransId="{EFD9AF22-0F9C-0246-8B51-4BEA36997A6C}" sibTransId="{D98EFDC7-5F8B-5A4F-8EE9-86284A4028E3}"/>
    <dgm:cxn modelId="{C71C587A-A956-E448-BA0E-9BB9E363C865}" type="presOf" srcId="{7B52BCB6-9D8A-054D-B5ED-91ADEE65C26B}" destId="{29326469-60DD-6F4C-9E90-97458010AC3D}" srcOrd="0" destOrd="0" presId="urn:microsoft.com/office/officeart/2005/8/layout/hierarchy2"/>
    <dgm:cxn modelId="{86B5E7B5-B5FC-5242-BF27-919E92F8A5F8}" type="presOf" srcId="{B02B2BD7-A198-044C-994E-6CA981B000D6}" destId="{3E5EE902-F82C-E945-87B9-3F96846ABF51}" srcOrd="0" destOrd="0" presId="urn:microsoft.com/office/officeart/2005/8/layout/hierarchy2"/>
    <dgm:cxn modelId="{4EDA70AA-104F-404A-9B9A-AB2C819C4E2A}" srcId="{F52E2928-9C15-2A4F-9409-3B8A62F99949}" destId="{7B52BCB6-9D8A-054D-B5ED-91ADEE65C26B}" srcOrd="1" destOrd="0" parTransId="{B02B2BD7-A198-044C-994E-6CA981B000D6}" sibTransId="{3C13F8BC-4F95-C447-AB33-89C0CE65C0EF}"/>
    <dgm:cxn modelId="{6DB27CAE-1FDB-B14D-8FC4-CB0A4202F13E}" type="presOf" srcId="{2972A5E5-1029-7142-AC93-EC1406D34724}" destId="{7BFCA7E6-04CE-6A4A-BFF2-348BC39A8A09}" srcOrd="0" destOrd="0" presId="urn:microsoft.com/office/officeart/2005/8/layout/hierarchy2"/>
    <dgm:cxn modelId="{52848170-A941-6F46-8ABE-5E83A0D315CA}" type="presOf" srcId="{2972A5E5-1029-7142-AC93-EC1406D34724}" destId="{1B3E2F36-6DA8-0946-94B0-E5134A0906EF}" srcOrd="1" destOrd="0" presId="urn:microsoft.com/office/officeart/2005/8/layout/hierarchy2"/>
    <dgm:cxn modelId="{AA342DC3-5FF4-E846-BADE-959FBA343C07}" type="presOf" srcId="{5D27F810-C55B-1240-A5AD-BF03CAC2D58A}" destId="{ADC8118E-8545-B048-AAA8-779D8E417F87}" srcOrd="0" destOrd="0" presId="urn:microsoft.com/office/officeart/2005/8/layout/hierarchy2"/>
    <dgm:cxn modelId="{08670726-8A04-2446-B549-7F4A89CAD860}" srcId="{7B52BCB6-9D8A-054D-B5ED-91ADEE65C26B}" destId="{5D27F810-C55B-1240-A5AD-BF03CAC2D58A}" srcOrd="0" destOrd="0" parTransId="{08014E96-3DF8-954E-AD49-FEB7A6A6DA70}" sibTransId="{F92CD2C0-9BC5-5C46-AC72-54E4FD0B4D4D}"/>
    <dgm:cxn modelId="{63471516-8E43-624E-B9A8-2349992C150A}" type="presOf" srcId="{F52E2928-9C15-2A4F-9409-3B8A62F99949}" destId="{CB853BB4-68F1-3548-BA98-D3F1536CA482}" srcOrd="0" destOrd="0" presId="urn:microsoft.com/office/officeart/2005/8/layout/hierarchy2"/>
    <dgm:cxn modelId="{C350B285-5473-0947-8295-31AD179FD3B4}" type="presOf" srcId="{08014E96-3DF8-954E-AD49-FEB7A6A6DA70}" destId="{9F67AB5B-8155-7A4C-9FEC-D902047B34D6}" srcOrd="1" destOrd="0" presId="urn:microsoft.com/office/officeart/2005/8/layout/hierarchy2"/>
    <dgm:cxn modelId="{B72D100D-1B70-E648-8B68-B08A40F42E49}" type="presParOf" srcId="{1286D837-2AB5-BD4A-A61B-0041B59DF638}" destId="{B2205B1E-0DF2-7E48-99EC-1C484B97FE71}" srcOrd="0" destOrd="0" presId="urn:microsoft.com/office/officeart/2005/8/layout/hierarchy2"/>
    <dgm:cxn modelId="{C5CB1EED-DAEB-AF48-9431-4614957E2437}" type="presParOf" srcId="{B2205B1E-0DF2-7E48-99EC-1C484B97FE71}" destId="{CB853BB4-68F1-3548-BA98-D3F1536CA482}" srcOrd="0" destOrd="0" presId="urn:microsoft.com/office/officeart/2005/8/layout/hierarchy2"/>
    <dgm:cxn modelId="{32CC3245-6837-0F4F-B8FC-903098E841F3}" type="presParOf" srcId="{B2205B1E-0DF2-7E48-99EC-1C484B97FE71}" destId="{CFFCAF9A-E8AE-E841-8A4B-CC03521EBAE5}" srcOrd="1" destOrd="0" presId="urn:microsoft.com/office/officeart/2005/8/layout/hierarchy2"/>
    <dgm:cxn modelId="{D8926C98-327A-7048-86FC-0C88B3082580}" type="presParOf" srcId="{CFFCAF9A-E8AE-E841-8A4B-CC03521EBAE5}" destId="{7BFCA7E6-04CE-6A4A-BFF2-348BC39A8A09}" srcOrd="0" destOrd="0" presId="urn:microsoft.com/office/officeart/2005/8/layout/hierarchy2"/>
    <dgm:cxn modelId="{52FA65BA-46AF-C94F-87EE-A4625E9D617B}" type="presParOf" srcId="{7BFCA7E6-04CE-6A4A-BFF2-348BC39A8A09}" destId="{1B3E2F36-6DA8-0946-94B0-E5134A0906EF}" srcOrd="0" destOrd="0" presId="urn:microsoft.com/office/officeart/2005/8/layout/hierarchy2"/>
    <dgm:cxn modelId="{1F6ED1C5-1F34-6A4A-AEE8-9E284F38F967}" type="presParOf" srcId="{CFFCAF9A-E8AE-E841-8A4B-CC03521EBAE5}" destId="{CAEB63D7-9373-9C43-8309-BF44ED45B9F5}" srcOrd="1" destOrd="0" presId="urn:microsoft.com/office/officeart/2005/8/layout/hierarchy2"/>
    <dgm:cxn modelId="{5325355C-57C9-424E-B7B4-F345B83C0864}" type="presParOf" srcId="{CAEB63D7-9373-9C43-8309-BF44ED45B9F5}" destId="{36E0E5DD-2395-8B41-8565-818F184208AE}" srcOrd="0" destOrd="0" presId="urn:microsoft.com/office/officeart/2005/8/layout/hierarchy2"/>
    <dgm:cxn modelId="{C6EC887D-AD9E-9247-9B0B-05030EBF0028}" type="presParOf" srcId="{CAEB63D7-9373-9C43-8309-BF44ED45B9F5}" destId="{EDF5E2AD-160E-9B44-9DCE-13DEFF2EB396}" srcOrd="1" destOrd="0" presId="urn:microsoft.com/office/officeart/2005/8/layout/hierarchy2"/>
    <dgm:cxn modelId="{D9EF26B3-A0FF-BD4A-AB7A-2C70786CE8FF}" type="presParOf" srcId="{CFFCAF9A-E8AE-E841-8A4B-CC03521EBAE5}" destId="{3E5EE902-F82C-E945-87B9-3F96846ABF51}" srcOrd="2" destOrd="0" presId="urn:microsoft.com/office/officeart/2005/8/layout/hierarchy2"/>
    <dgm:cxn modelId="{58DD0174-EFB1-8D4B-9D38-EA3A163632F2}" type="presParOf" srcId="{3E5EE902-F82C-E945-87B9-3F96846ABF51}" destId="{96F43130-3BA9-CF46-B0F6-F5912458A664}" srcOrd="0" destOrd="0" presId="urn:microsoft.com/office/officeart/2005/8/layout/hierarchy2"/>
    <dgm:cxn modelId="{5A40CEB1-CE7E-334E-B68C-6D46DC55F19D}" type="presParOf" srcId="{CFFCAF9A-E8AE-E841-8A4B-CC03521EBAE5}" destId="{F89D98E9-3499-B349-A0AE-B2D481DBE8D0}" srcOrd="3" destOrd="0" presId="urn:microsoft.com/office/officeart/2005/8/layout/hierarchy2"/>
    <dgm:cxn modelId="{CD7F5B3F-CC7A-B64F-B935-E2B330A3B503}" type="presParOf" srcId="{F89D98E9-3499-B349-A0AE-B2D481DBE8D0}" destId="{29326469-60DD-6F4C-9E90-97458010AC3D}" srcOrd="0" destOrd="0" presId="urn:microsoft.com/office/officeart/2005/8/layout/hierarchy2"/>
    <dgm:cxn modelId="{6E4C36E9-62DF-F345-A5FC-B11924FF2A06}" type="presParOf" srcId="{F89D98E9-3499-B349-A0AE-B2D481DBE8D0}" destId="{37125B48-8358-9445-95D3-27D114B55048}" srcOrd="1" destOrd="0" presId="urn:microsoft.com/office/officeart/2005/8/layout/hierarchy2"/>
    <dgm:cxn modelId="{3C52802B-ECA4-CF4B-8A13-E961780030D8}" type="presParOf" srcId="{37125B48-8358-9445-95D3-27D114B55048}" destId="{8DCE2AEF-4853-A04C-B724-87E5F7B4E41C}" srcOrd="0" destOrd="0" presId="urn:microsoft.com/office/officeart/2005/8/layout/hierarchy2"/>
    <dgm:cxn modelId="{E3DC0EE4-968E-4344-87F5-C6A97050C17C}" type="presParOf" srcId="{8DCE2AEF-4853-A04C-B724-87E5F7B4E41C}" destId="{9F67AB5B-8155-7A4C-9FEC-D902047B34D6}" srcOrd="0" destOrd="0" presId="urn:microsoft.com/office/officeart/2005/8/layout/hierarchy2"/>
    <dgm:cxn modelId="{6A094C93-25D5-6048-8BBF-8523CA7AC4E0}" type="presParOf" srcId="{37125B48-8358-9445-95D3-27D114B55048}" destId="{1B1BDD1D-B6DF-E644-87A6-5FAEE6D6E101}" srcOrd="1" destOrd="0" presId="urn:microsoft.com/office/officeart/2005/8/layout/hierarchy2"/>
    <dgm:cxn modelId="{8826324D-700D-3A4B-AB70-4B46CA4F7162}" type="presParOf" srcId="{1B1BDD1D-B6DF-E644-87A6-5FAEE6D6E101}" destId="{ADC8118E-8545-B048-AAA8-779D8E417F87}" srcOrd="0" destOrd="0" presId="urn:microsoft.com/office/officeart/2005/8/layout/hierarchy2"/>
    <dgm:cxn modelId="{6FD42FA6-E83C-6345-A224-D996D33FCCBA}" type="presParOf" srcId="{1B1BDD1D-B6DF-E644-87A6-5FAEE6D6E101}" destId="{44F8C73E-971C-EF48-88D6-63217EE16AE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53BB4-68F1-3548-BA98-D3F1536CA482}">
      <dsp:nvSpPr>
        <dsp:cNvPr id="0" name=""/>
        <dsp:cNvSpPr/>
      </dsp:nvSpPr>
      <dsp:spPr>
        <a:xfrm>
          <a:off x="3" y="1685466"/>
          <a:ext cx="2005261" cy="1002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Fonction</a:t>
          </a:r>
          <a:r>
            <a:rPr lang="en-US" sz="2200" kern="1200" dirty="0" smtClean="0"/>
            <a:t> de </a:t>
          </a:r>
          <a:r>
            <a:rPr lang="en-US" sz="2200" kern="1200" dirty="0" err="1" smtClean="0"/>
            <a:t>perlin</a:t>
          </a:r>
          <a:endParaRPr lang="en-US" sz="2200" kern="1200" dirty="0"/>
        </a:p>
      </dsp:txBody>
      <dsp:txXfrm>
        <a:off x="29369" y="1714832"/>
        <a:ext cx="1946529" cy="943898"/>
      </dsp:txXfrm>
    </dsp:sp>
    <dsp:sp modelId="{7BFCA7E6-04CE-6A4A-BFF2-348BC39A8A09}">
      <dsp:nvSpPr>
        <dsp:cNvPr id="0" name=""/>
        <dsp:cNvSpPr/>
      </dsp:nvSpPr>
      <dsp:spPr>
        <a:xfrm rot="19457599">
          <a:off x="1912419" y="1877892"/>
          <a:ext cx="987794" cy="41264"/>
        </a:xfrm>
        <a:custGeom>
          <a:avLst/>
          <a:gdLst/>
          <a:ahLst/>
          <a:cxnLst/>
          <a:rect l="0" t="0" r="0" b="0"/>
          <a:pathLst>
            <a:path>
              <a:moveTo>
                <a:pt x="0" y="20632"/>
              </a:moveTo>
              <a:lnTo>
                <a:pt x="987794" y="206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1622" y="1873830"/>
        <a:ext cx="49389" cy="49389"/>
      </dsp:txXfrm>
    </dsp:sp>
    <dsp:sp modelId="{36E0E5DD-2395-8B41-8565-818F184208AE}">
      <dsp:nvSpPr>
        <dsp:cNvPr id="0" name=""/>
        <dsp:cNvSpPr/>
      </dsp:nvSpPr>
      <dsp:spPr>
        <a:xfrm>
          <a:off x="2807369" y="1108953"/>
          <a:ext cx="2005261" cy="1002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Calcul</a:t>
          </a:r>
          <a:r>
            <a:rPr lang="en-US" sz="2200" kern="1200" dirty="0" smtClean="0"/>
            <a:t> du mesh (O(n))</a:t>
          </a:r>
          <a:endParaRPr lang="en-US" sz="2200" kern="1200" dirty="0"/>
        </a:p>
      </dsp:txBody>
      <dsp:txXfrm>
        <a:off x="2836735" y="1138319"/>
        <a:ext cx="1946529" cy="943898"/>
      </dsp:txXfrm>
    </dsp:sp>
    <dsp:sp modelId="{3E5EE902-F82C-E945-87B9-3F96846ABF51}">
      <dsp:nvSpPr>
        <dsp:cNvPr id="0" name=""/>
        <dsp:cNvSpPr/>
      </dsp:nvSpPr>
      <dsp:spPr>
        <a:xfrm rot="2142401">
          <a:off x="1912419" y="2454405"/>
          <a:ext cx="987794" cy="41264"/>
        </a:xfrm>
        <a:custGeom>
          <a:avLst/>
          <a:gdLst/>
          <a:ahLst/>
          <a:cxnLst/>
          <a:rect l="0" t="0" r="0" b="0"/>
          <a:pathLst>
            <a:path>
              <a:moveTo>
                <a:pt x="0" y="20632"/>
              </a:moveTo>
              <a:lnTo>
                <a:pt x="987794" y="206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81622" y="2450342"/>
        <a:ext cx="49389" cy="49389"/>
      </dsp:txXfrm>
    </dsp:sp>
    <dsp:sp modelId="{29326469-60DD-6F4C-9E90-97458010AC3D}">
      <dsp:nvSpPr>
        <dsp:cNvPr id="0" name=""/>
        <dsp:cNvSpPr/>
      </dsp:nvSpPr>
      <dsp:spPr>
        <a:xfrm>
          <a:off x="2807369" y="2261978"/>
          <a:ext cx="2005261" cy="1002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Calcul</a:t>
          </a:r>
          <a:r>
            <a:rPr lang="en-US" sz="2200" kern="1200" dirty="0" smtClean="0"/>
            <a:t> de la texture (O(n))</a:t>
          </a:r>
          <a:endParaRPr lang="en-US" sz="2200" kern="1200" dirty="0"/>
        </a:p>
      </dsp:txBody>
      <dsp:txXfrm>
        <a:off x="2836735" y="2291344"/>
        <a:ext cx="1946529" cy="943898"/>
      </dsp:txXfrm>
    </dsp:sp>
    <dsp:sp modelId="{8DCE2AEF-4853-A04C-B724-87E5F7B4E41C}">
      <dsp:nvSpPr>
        <dsp:cNvPr id="0" name=""/>
        <dsp:cNvSpPr/>
      </dsp:nvSpPr>
      <dsp:spPr>
        <a:xfrm>
          <a:off x="4812630" y="2742661"/>
          <a:ext cx="802104" cy="41264"/>
        </a:xfrm>
        <a:custGeom>
          <a:avLst/>
          <a:gdLst/>
          <a:ahLst/>
          <a:cxnLst/>
          <a:rect l="0" t="0" r="0" b="0"/>
          <a:pathLst>
            <a:path>
              <a:moveTo>
                <a:pt x="0" y="20632"/>
              </a:moveTo>
              <a:lnTo>
                <a:pt x="802104" y="206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193630" y="2743241"/>
        <a:ext cx="40105" cy="40105"/>
      </dsp:txXfrm>
    </dsp:sp>
    <dsp:sp modelId="{ADC8118E-8545-B048-AAA8-779D8E417F87}">
      <dsp:nvSpPr>
        <dsp:cNvPr id="0" name=""/>
        <dsp:cNvSpPr/>
      </dsp:nvSpPr>
      <dsp:spPr>
        <a:xfrm>
          <a:off x="5614735" y="2261978"/>
          <a:ext cx="2005261" cy="1002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Calcul</a:t>
          </a:r>
          <a:r>
            <a:rPr lang="en-US" sz="2200" kern="1200" dirty="0" smtClean="0"/>
            <a:t> de </a:t>
          </a:r>
          <a:r>
            <a:rPr lang="en-US" sz="2200" kern="1200" dirty="0" err="1" smtClean="0"/>
            <a:t>l’ombre</a:t>
          </a:r>
          <a:r>
            <a:rPr lang="en-US" sz="2200" kern="1200" dirty="0" smtClean="0"/>
            <a:t> (O(n))</a:t>
          </a:r>
          <a:endParaRPr lang="en-US" sz="2200" kern="1200" dirty="0"/>
        </a:p>
      </dsp:txBody>
      <dsp:txXfrm>
        <a:off x="5644101" y="2291344"/>
        <a:ext cx="1946529" cy="943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March 27,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March 27,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March 27,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March 27,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March 27, 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March 27,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March 27,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March 27,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March 27,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March 27,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March 27,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March 27,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 smtClean="0"/>
              <a:t>Génération</a:t>
            </a:r>
            <a:r>
              <a:rPr lang="en-US" sz="7200" dirty="0" smtClean="0"/>
              <a:t> </a:t>
            </a:r>
            <a:r>
              <a:rPr lang="en-US" sz="7200" dirty="0" err="1" smtClean="0"/>
              <a:t>procédurale</a:t>
            </a:r>
            <a:r>
              <a:rPr lang="en-US" sz="7200" dirty="0" smtClean="0"/>
              <a:t> de monde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Roch</a:t>
            </a:r>
            <a:r>
              <a:rPr lang="en-US" sz="1600" dirty="0" smtClean="0"/>
              <a:t> </a:t>
            </a:r>
            <a:r>
              <a:rPr lang="en-US" sz="1600" dirty="0" err="1" smtClean="0"/>
              <a:t>Molléro</a:t>
            </a:r>
            <a:r>
              <a:rPr lang="en-US" sz="1600" dirty="0" smtClean="0"/>
              <a:t> – Jean Caillé – </a:t>
            </a:r>
            <a:r>
              <a:rPr lang="en-US" sz="1600" dirty="0" err="1" smtClean="0"/>
              <a:t>Alexandre</a:t>
            </a:r>
            <a:r>
              <a:rPr lang="en-US" sz="1600" dirty="0" smtClean="0"/>
              <a:t> </a:t>
            </a:r>
            <a:r>
              <a:rPr lang="en-US" sz="1600" dirty="0" err="1" smtClean="0"/>
              <a:t>Djierbetian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304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</a:t>
            </a:r>
            <a:r>
              <a:rPr lang="en-US" dirty="0" err="1" smtClean="0"/>
              <a:t>positifs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Ombres</a:t>
            </a:r>
            <a:r>
              <a:rPr lang="en-US" dirty="0" smtClean="0"/>
              <a:t> </a:t>
            </a:r>
            <a:r>
              <a:rPr lang="en-US" dirty="0" err="1" smtClean="0"/>
              <a:t>projetées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Temps de construction </a:t>
            </a:r>
            <a:r>
              <a:rPr lang="en-US" dirty="0" err="1" smtClean="0"/>
              <a:t>rapide</a:t>
            </a:r>
            <a:r>
              <a:rPr lang="en-US" dirty="0" smtClean="0"/>
              <a:t> du mesh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76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 de </a:t>
            </a:r>
            <a:r>
              <a:rPr lang="en-US" dirty="0" err="1" smtClean="0"/>
              <a:t>mouvement</a:t>
            </a:r>
            <a:r>
              <a:rPr lang="en-US" dirty="0" smtClean="0"/>
              <a:t> (</a:t>
            </a:r>
            <a:r>
              <a:rPr lang="en-US" dirty="0" err="1" smtClean="0"/>
              <a:t>soleil</a:t>
            </a:r>
            <a:r>
              <a:rPr lang="en-US" dirty="0" smtClean="0"/>
              <a:t>, eau)</a:t>
            </a:r>
          </a:p>
          <a:p>
            <a:r>
              <a:rPr lang="en-US" dirty="0" smtClean="0"/>
              <a:t>Pas de </a:t>
            </a:r>
            <a:r>
              <a:rPr lang="en-US" dirty="0" err="1" smtClean="0"/>
              <a:t>luminosité</a:t>
            </a:r>
            <a:r>
              <a:rPr lang="en-US" dirty="0" smtClean="0"/>
              <a:t> </a:t>
            </a:r>
            <a:r>
              <a:rPr lang="en-US" dirty="0" smtClean="0"/>
              <a:t>(diffuse/ </a:t>
            </a:r>
            <a:r>
              <a:rPr lang="en-US" dirty="0" err="1" smtClean="0"/>
              <a:t>spécularité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Textures </a:t>
            </a:r>
            <a:r>
              <a:rPr lang="en-US" dirty="0" err="1" smtClean="0"/>
              <a:t>figées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9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framework au </a:t>
            </a:r>
            <a:r>
              <a:rPr lang="en-US" dirty="0" err="1" smtClean="0"/>
              <a:t>dessus</a:t>
            </a:r>
            <a:r>
              <a:rPr lang="en-US" dirty="0" smtClean="0"/>
              <a:t> </a:t>
            </a:r>
            <a:r>
              <a:rPr lang="en-US" dirty="0" err="1" smtClean="0"/>
              <a:t>d’OpenGL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 </a:t>
            </a:r>
            <a:r>
              <a:rPr lang="en-US" dirty="0" err="1" smtClean="0"/>
              <a:t>appels</a:t>
            </a:r>
            <a:r>
              <a:rPr lang="en-US" dirty="0" smtClean="0"/>
              <a:t> </a:t>
            </a:r>
            <a:r>
              <a:rPr lang="en-US" dirty="0" err="1" smtClean="0"/>
              <a:t>classiques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OpenGL, </a:t>
            </a:r>
            <a:r>
              <a:rPr lang="en-US" dirty="0" err="1" smtClean="0"/>
              <a:t>mais</a:t>
            </a:r>
            <a:r>
              <a:rPr lang="en-US" dirty="0" smtClean="0"/>
              <a:t> des </a:t>
            </a:r>
            <a:r>
              <a:rPr lang="en-US" dirty="0" err="1" smtClean="0"/>
              <a:t>fonctionnalités</a:t>
            </a:r>
            <a:r>
              <a:rPr lang="en-US" dirty="0" smtClean="0"/>
              <a:t> </a:t>
            </a:r>
            <a:r>
              <a:rPr lang="en-US" dirty="0" err="1" smtClean="0"/>
              <a:t>permettant</a:t>
            </a:r>
            <a:r>
              <a:rPr lang="en-US" dirty="0" smtClean="0"/>
              <a:t> </a:t>
            </a:r>
            <a:r>
              <a:rPr lang="en-US" dirty="0" err="1" smtClean="0"/>
              <a:t>d’avancer</a:t>
            </a:r>
            <a:r>
              <a:rPr lang="en-US" dirty="0" smtClean="0"/>
              <a:t> un </a:t>
            </a:r>
            <a:r>
              <a:rPr lang="en-US" dirty="0" err="1" smtClean="0"/>
              <a:t>peu</a:t>
            </a:r>
            <a:r>
              <a:rPr lang="en-US" dirty="0" smtClean="0"/>
              <a:t> plus </a:t>
            </a:r>
            <a:r>
              <a:rPr lang="en-US" dirty="0" err="1" smtClean="0"/>
              <a:t>vite</a:t>
            </a:r>
            <a:endParaRPr lang="en-US" dirty="0" smtClean="0"/>
          </a:p>
          <a:p>
            <a:r>
              <a:rPr lang="en-US" dirty="0" err="1" smtClean="0"/>
              <a:t>Possibilité</a:t>
            </a:r>
            <a:r>
              <a:rPr lang="en-US" dirty="0" smtClean="0"/>
              <a:t> de </a:t>
            </a:r>
            <a:r>
              <a:rPr lang="en-US" dirty="0" err="1" smtClean="0"/>
              <a:t>déployer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autres</a:t>
            </a:r>
            <a:r>
              <a:rPr lang="en-US" dirty="0" smtClean="0"/>
              <a:t> </a:t>
            </a:r>
            <a:r>
              <a:rPr lang="en-US" dirty="0" err="1" smtClean="0"/>
              <a:t>plateformes</a:t>
            </a:r>
            <a:r>
              <a:rPr lang="en-US" dirty="0" smtClean="0"/>
              <a:t> </a:t>
            </a:r>
            <a:r>
              <a:rPr lang="en-US" dirty="0" err="1" smtClean="0"/>
              <a:t>facilement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249251"/>
            <a:ext cx="3962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</a:t>
            </a:r>
            <a:r>
              <a:rPr lang="en-US" dirty="0" err="1" smtClean="0"/>
              <a:t>essai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Démonstration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974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Génération</a:t>
            </a:r>
            <a:r>
              <a:rPr lang="en-US" dirty="0" smtClean="0"/>
              <a:t> de carte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Génération</a:t>
            </a:r>
            <a:r>
              <a:rPr lang="en-US" dirty="0" smtClean="0"/>
              <a:t> de carte</a:t>
            </a:r>
          </a:p>
          <a:p>
            <a:r>
              <a:rPr lang="en-US" dirty="0" smtClean="0"/>
              <a:t>~20 bruits de </a:t>
            </a:r>
            <a:r>
              <a:rPr lang="en-US" dirty="0" err="1" smtClean="0"/>
              <a:t>perlin</a:t>
            </a:r>
            <a:r>
              <a:rPr lang="en-US" dirty="0" smtClean="0"/>
              <a:t> </a:t>
            </a:r>
            <a:r>
              <a:rPr lang="en-US" dirty="0" err="1" smtClean="0"/>
              <a:t>additionnés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856792"/>
            <a:ext cx="5689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9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mesh </a:t>
            </a:r>
            <a:r>
              <a:rPr lang="en-US" dirty="0" err="1" smtClean="0"/>
              <a:t>triangulaire</a:t>
            </a:r>
            <a:r>
              <a:rPr lang="en-US" dirty="0" smtClean="0"/>
              <a:t> (</a:t>
            </a:r>
            <a:r>
              <a:rPr lang="en-US" dirty="0" err="1" smtClean="0"/>
              <a:t>taille</a:t>
            </a:r>
            <a:r>
              <a:rPr lang="en-US" dirty="0" smtClean="0"/>
              <a:t> </a:t>
            </a:r>
            <a:r>
              <a:rPr lang="en-US" dirty="0" err="1" smtClean="0"/>
              <a:t>réglable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24" y="2240656"/>
            <a:ext cx="4492388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60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en noir et </a:t>
            </a:r>
            <a:r>
              <a:rPr lang="en-US" dirty="0" err="1" smtClean="0"/>
              <a:t>blanc</a:t>
            </a:r>
            <a:r>
              <a:rPr lang="en-US" dirty="0" smtClean="0"/>
              <a:t> </a:t>
            </a:r>
            <a:r>
              <a:rPr lang="en-US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encodée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texture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74703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7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 la main”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l’aide</a:t>
            </a:r>
            <a:r>
              <a:rPr lang="en-US" dirty="0" smtClean="0"/>
              <a:t> de </a:t>
            </a:r>
            <a:r>
              <a:rPr lang="en-US" dirty="0" err="1" smtClean="0"/>
              <a:t>shaders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Dépend</a:t>
            </a:r>
            <a:r>
              <a:rPr lang="en-US" dirty="0" smtClean="0"/>
              <a:t> de la hauteur, de la </a:t>
            </a:r>
            <a:r>
              <a:rPr lang="en-US" dirty="0" err="1" smtClean="0"/>
              <a:t>pente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19" y="3239491"/>
            <a:ext cx="4692318" cy="33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58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Eclairage</a:t>
            </a:r>
            <a:r>
              <a:rPr lang="en-US" dirty="0"/>
              <a:t> </a:t>
            </a:r>
            <a:r>
              <a:rPr lang="en-US" dirty="0" smtClean="0"/>
              <a:t>- Terrain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Ombres</a:t>
            </a:r>
            <a:r>
              <a:rPr lang="en-US" dirty="0" smtClean="0"/>
              <a:t> </a:t>
            </a:r>
            <a:r>
              <a:rPr lang="en-US" dirty="0" err="1" smtClean="0"/>
              <a:t>classiques</a:t>
            </a:r>
            <a:r>
              <a:rPr lang="en-US" dirty="0" smtClean="0"/>
              <a:t> (</a:t>
            </a:r>
            <a:r>
              <a:rPr lang="en-US" dirty="0" err="1" smtClean="0"/>
              <a:t>produit</a:t>
            </a:r>
            <a:r>
              <a:rPr lang="en-US" dirty="0" smtClean="0"/>
              <a:t> </a:t>
            </a:r>
            <a:r>
              <a:rPr lang="en-US" dirty="0" err="1" smtClean="0"/>
              <a:t>scalaire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A la main en </a:t>
            </a:r>
            <a:r>
              <a:rPr lang="en-US" dirty="0" err="1" smtClean="0"/>
              <a:t>Shader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48" y="2690035"/>
            <a:ext cx="5677705" cy="404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9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Eclairage</a:t>
            </a:r>
            <a:r>
              <a:rPr lang="en-US" dirty="0"/>
              <a:t> </a:t>
            </a:r>
            <a:r>
              <a:rPr lang="en-US" dirty="0" smtClean="0"/>
              <a:t>- EAU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Ombres</a:t>
            </a:r>
            <a:r>
              <a:rPr lang="en-US" dirty="0" smtClean="0"/>
              <a:t> </a:t>
            </a:r>
            <a:r>
              <a:rPr lang="en-US" dirty="0" err="1" smtClean="0"/>
              <a:t>classiques</a:t>
            </a:r>
            <a:r>
              <a:rPr lang="en-US" dirty="0" smtClean="0"/>
              <a:t> + </a:t>
            </a:r>
            <a:r>
              <a:rPr lang="en-US" dirty="0" err="1" smtClean="0"/>
              <a:t>spécularité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Pour </a:t>
            </a:r>
            <a:r>
              <a:rPr lang="en-US" dirty="0" err="1" smtClean="0"/>
              <a:t>donner</a:t>
            </a:r>
            <a:r>
              <a:rPr lang="en-US" dirty="0" smtClean="0"/>
              <a:t> un </a:t>
            </a:r>
            <a:r>
              <a:rPr lang="en-US" dirty="0" err="1" smtClean="0"/>
              <a:t>mouvement</a:t>
            </a:r>
            <a:r>
              <a:rPr lang="en-US" dirty="0" smtClean="0"/>
              <a:t> : carte de </a:t>
            </a:r>
            <a:r>
              <a:rPr lang="en-US" dirty="0" err="1" smtClean="0"/>
              <a:t>normale</a:t>
            </a:r>
            <a:r>
              <a:rPr lang="en-US" dirty="0" smtClean="0"/>
              <a:t> (</a:t>
            </a:r>
            <a:r>
              <a:rPr lang="en-US" dirty="0" err="1" smtClean="0"/>
              <a:t>perlin</a:t>
            </a:r>
            <a:r>
              <a:rPr lang="en-US" dirty="0" smtClean="0"/>
              <a:t>) </a:t>
            </a:r>
            <a:r>
              <a:rPr lang="en-US" dirty="0" err="1" smtClean="0"/>
              <a:t>à</a:t>
            </a:r>
            <a:r>
              <a:rPr lang="en-US" dirty="0" smtClean="0"/>
              <a:t> la surface de </a:t>
            </a:r>
            <a:r>
              <a:rPr lang="en-US" dirty="0" err="1" smtClean="0"/>
              <a:t>l’eau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25" y="2947005"/>
            <a:ext cx="5161550" cy="367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de la </a:t>
            </a:r>
            <a:r>
              <a:rPr lang="en-US" dirty="0" err="1" smtClean="0"/>
              <a:t>présentation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Motivation et </a:t>
            </a:r>
            <a:r>
              <a:rPr lang="en-US" dirty="0" err="1" smtClean="0"/>
              <a:t>Objectifs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Premiers </a:t>
            </a:r>
            <a:r>
              <a:rPr lang="en-US" dirty="0" err="1" smtClean="0"/>
              <a:t>essais</a:t>
            </a:r>
            <a:r>
              <a:rPr lang="en-US" dirty="0" smtClean="0"/>
              <a:t>, limitation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Cinder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Second </a:t>
            </a:r>
            <a:r>
              <a:rPr lang="en-US" dirty="0" err="1" smtClean="0"/>
              <a:t>essai</a:t>
            </a:r>
            <a:r>
              <a:rPr lang="en-US" dirty="0" smtClean="0"/>
              <a:t> - </a:t>
            </a:r>
            <a:r>
              <a:rPr lang="en-US" dirty="0" err="1" smtClean="0"/>
              <a:t>Fonctionnalités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Résultats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Limitations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</a:t>
            </a:r>
            <a:r>
              <a:rPr lang="en-US" dirty="0" smtClean="0"/>
              <a:t>onclusion</a:t>
            </a:r>
          </a:p>
        </p:txBody>
      </p:sp>
    </p:spTree>
    <p:extLst>
      <p:ext uri="{BB962C8B-B14F-4D97-AF65-F5344CB8AC3E}">
        <p14:creationId xmlns:p14="http://schemas.microsoft.com/office/powerpoint/2010/main" val="99563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Construction encore un </a:t>
            </a:r>
            <a:r>
              <a:rPr lang="en-US" dirty="0" err="1" smtClean="0"/>
              <a:t>peu</a:t>
            </a:r>
            <a:r>
              <a:rPr lang="en-US" dirty="0" smtClean="0"/>
              <a:t> longue</a:t>
            </a:r>
          </a:p>
          <a:p>
            <a:r>
              <a:rPr lang="en-US" dirty="0" smtClean="0"/>
              <a:t>Pas </a:t>
            </a:r>
            <a:r>
              <a:rPr lang="en-US" dirty="0" err="1" smtClean="0"/>
              <a:t>d’ombres</a:t>
            </a:r>
            <a:r>
              <a:rPr lang="en-US" dirty="0" smtClean="0"/>
              <a:t> </a:t>
            </a:r>
            <a:r>
              <a:rPr lang="en-US" dirty="0" err="1" smtClean="0"/>
              <a:t>projetées</a:t>
            </a:r>
            <a:endParaRPr lang="en-US" dirty="0" smtClean="0"/>
          </a:p>
          <a:p>
            <a:r>
              <a:rPr lang="en-US" dirty="0" smtClean="0"/>
              <a:t>Pas de </a:t>
            </a:r>
            <a:r>
              <a:rPr lang="en-US" dirty="0" err="1" smtClean="0"/>
              <a:t>végétation</a:t>
            </a:r>
            <a:r>
              <a:rPr lang="en-US" dirty="0" smtClean="0"/>
              <a:t> (en </a:t>
            </a:r>
            <a:r>
              <a:rPr lang="en-US" dirty="0" err="1" smtClean="0"/>
              <a:t>cours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Pas de </a:t>
            </a:r>
            <a:r>
              <a:rPr lang="en-US" dirty="0" err="1" smtClean="0"/>
              <a:t>possibilité</a:t>
            </a:r>
            <a:r>
              <a:rPr lang="en-US" dirty="0" smtClean="0"/>
              <a:t> de modifier </a:t>
            </a:r>
            <a:r>
              <a:rPr lang="en-US" dirty="0" err="1" smtClean="0"/>
              <a:t>l’environnement</a:t>
            </a:r>
            <a:endParaRPr lang="en-US" dirty="0" smtClean="0"/>
          </a:p>
          <a:p>
            <a:r>
              <a:rPr lang="en-US" dirty="0" smtClean="0"/>
              <a:t>Pas de mode “</a:t>
            </a:r>
            <a:r>
              <a:rPr lang="en-US" dirty="0" err="1" smtClean="0"/>
              <a:t>infini</a:t>
            </a:r>
            <a:r>
              <a:rPr lang="en-US" dirty="0" smtClean="0"/>
              <a:t>” (possible avec du threading– un thread </a:t>
            </a:r>
            <a:r>
              <a:rPr lang="en-US" dirty="0" err="1" smtClean="0"/>
              <a:t>gère</a:t>
            </a:r>
            <a:r>
              <a:rPr lang="en-US" dirty="0" smtClean="0"/>
              <a:t> la construction / destruction des </a:t>
            </a:r>
            <a:r>
              <a:rPr lang="en-US" dirty="0" err="1" smtClean="0"/>
              <a:t>parcelles</a:t>
            </a:r>
            <a:r>
              <a:rPr lang="en-US" dirty="0" smtClean="0"/>
              <a:t> </a:t>
            </a:r>
            <a:r>
              <a:rPr lang="en-US" dirty="0" err="1" smtClean="0"/>
              <a:t>avoisinantes</a:t>
            </a:r>
            <a:r>
              <a:rPr lang="en-US" dirty="0" smtClean="0"/>
              <a:t>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20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Amélioratio</a:t>
            </a:r>
            <a:r>
              <a:rPr lang="en-US" dirty="0" err="1" smtClean="0"/>
              <a:t>n</a:t>
            </a:r>
            <a:r>
              <a:rPr lang="en-US" dirty="0" smtClean="0"/>
              <a:t> </a:t>
            </a:r>
            <a:r>
              <a:rPr lang="en-US" dirty="0" err="1" smtClean="0"/>
              <a:t>possibles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Ray Tracer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7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 et </a:t>
            </a:r>
            <a:r>
              <a:rPr lang="en-US" dirty="0" err="1" smtClean="0"/>
              <a:t>ouverture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Projet</a:t>
            </a:r>
            <a:r>
              <a:rPr lang="en-US" dirty="0" smtClean="0"/>
              <a:t> </a:t>
            </a:r>
            <a:r>
              <a:rPr lang="en-US" dirty="0" err="1" smtClean="0"/>
              <a:t>entièrement</a:t>
            </a:r>
            <a:r>
              <a:rPr lang="en-US" dirty="0" smtClean="0"/>
              <a:t> fait “</a:t>
            </a:r>
            <a:r>
              <a:rPr lang="en-US" dirty="0" err="1" smtClean="0"/>
              <a:t>à</a:t>
            </a:r>
            <a:r>
              <a:rPr lang="en-US" dirty="0" smtClean="0"/>
              <a:t> la main” </a:t>
            </a:r>
            <a:r>
              <a:rPr lang="en-US" dirty="0" err="1" smtClean="0"/>
              <a:t>malgré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librairie</a:t>
            </a:r>
            <a:r>
              <a:rPr lang="en-US" dirty="0" smtClean="0"/>
              <a:t> </a:t>
            </a:r>
            <a:r>
              <a:rPr lang="en-US" dirty="0" err="1" smtClean="0"/>
              <a:t>externe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Envie</a:t>
            </a:r>
            <a:r>
              <a:rPr lang="en-US" dirty="0" smtClean="0"/>
              <a:t> de faire un </a:t>
            </a:r>
            <a:r>
              <a:rPr lang="en-US" dirty="0" err="1" smtClean="0"/>
              <a:t>peu</a:t>
            </a:r>
            <a:r>
              <a:rPr lang="en-US" dirty="0" smtClean="0"/>
              <a:t> plus (</a:t>
            </a:r>
            <a:r>
              <a:rPr lang="en-US" dirty="0" err="1" smtClean="0"/>
              <a:t>RayTracer</a:t>
            </a:r>
            <a:r>
              <a:rPr lang="en-US" dirty="0" smtClean="0"/>
              <a:t>, Eau plus </a:t>
            </a:r>
            <a:r>
              <a:rPr lang="en-US" dirty="0" err="1" smtClean="0"/>
              <a:t>réaliste</a:t>
            </a:r>
            <a:r>
              <a:rPr lang="en-US" dirty="0" smtClean="0"/>
              <a:t>, </a:t>
            </a:r>
            <a:r>
              <a:rPr lang="en-US" dirty="0" smtClean="0"/>
              <a:t>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70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et </a:t>
            </a:r>
            <a:r>
              <a:rPr lang="en-US" dirty="0" err="1" smtClean="0"/>
              <a:t>Objectifs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Minecraft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8219018" cy="46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3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et </a:t>
            </a:r>
            <a:r>
              <a:rPr lang="en-US" dirty="0" err="1" smtClean="0"/>
              <a:t>objectifs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Rendu</a:t>
            </a:r>
            <a:r>
              <a:rPr lang="en-US" dirty="0" smtClean="0"/>
              <a:t> </a:t>
            </a:r>
            <a:r>
              <a:rPr lang="en-US" dirty="0" err="1" smtClean="0"/>
              <a:t>réaliste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8244875" cy="412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 et </a:t>
            </a:r>
            <a:r>
              <a:rPr lang="en-US" dirty="0" err="1" smtClean="0"/>
              <a:t>objectifs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68" y="1524318"/>
            <a:ext cx="6870023" cy="50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7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et </a:t>
            </a:r>
            <a:r>
              <a:rPr lang="en-US" dirty="0" err="1" smtClean="0"/>
              <a:t>objectifs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870943"/>
            <a:ext cx="624547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2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Premier </a:t>
            </a:r>
            <a:r>
              <a:rPr lang="en-US" dirty="0" err="1" smtClean="0"/>
              <a:t>Essai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Démonstration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35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Premier </a:t>
            </a:r>
            <a:r>
              <a:rPr lang="en-US" dirty="0" err="1" smtClean="0"/>
              <a:t>Essai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171149"/>
              </p:ext>
            </p:extLst>
          </p:nvPr>
        </p:nvGraphicFramePr>
        <p:xfrm>
          <a:off x="457200" y="1752600"/>
          <a:ext cx="7620000" cy="437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529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Cacul</a:t>
            </a:r>
            <a:r>
              <a:rPr lang="en-US" dirty="0" smtClean="0"/>
              <a:t> de </a:t>
            </a:r>
            <a:r>
              <a:rPr lang="en-US" dirty="0" err="1" smtClean="0"/>
              <a:t>l’ombre</a:t>
            </a:r>
            <a:r>
              <a:rPr lang="en-US" dirty="0" smtClean="0"/>
              <a:t> </a:t>
            </a:r>
            <a:r>
              <a:rPr lang="en-US" dirty="0" err="1" smtClean="0"/>
              <a:t>projetée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426836"/>
            <a:ext cx="3708400" cy="3352800"/>
          </a:xfrm>
          <a:prstGeom prst="rect">
            <a:avLst/>
          </a:prstGeom>
        </p:spPr>
      </p:pic>
      <p:sp>
        <p:nvSpPr>
          <p:cNvPr id="7" name="Sun 6"/>
          <p:cNvSpPr/>
          <p:nvPr/>
        </p:nvSpPr>
        <p:spPr>
          <a:xfrm>
            <a:off x="6647332" y="3297903"/>
            <a:ext cx="1097437" cy="1097437"/>
          </a:xfrm>
          <a:prstGeom prst="sun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84561" y="2781189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84561" y="2996309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284561" y="3262867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84561" y="3486784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284561" y="3701904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284561" y="3968462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284561" y="4181732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284561" y="4396852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284561" y="4663410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284561" y="4887327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284561" y="5102447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284561" y="5369005"/>
            <a:ext cx="3449087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00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356</TotalTime>
  <Words>320</Words>
  <Application>Microsoft Macintosh PowerPoint</Application>
  <PresentationFormat>On-screen Show (4:3)</PresentationFormat>
  <Paragraphs>66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Essential</vt:lpstr>
      <vt:lpstr>Génération procédurale de monde</vt:lpstr>
      <vt:lpstr>Plan de la présentation</vt:lpstr>
      <vt:lpstr>Motivation et Objectifs</vt:lpstr>
      <vt:lpstr>Motivation et objectifs</vt:lpstr>
      <vt:lpstr>Motivation et objectifs</vt:lpstr>
      <vt:lpstr>Motivation et objectifs</vt:lpstr>
      <vt:lpstr>Premier Essai</vt:lpstr>
      <vt:lpstr>Premier Essai</vt:lpstr>
      <vt:lpstr>Cacul de l’ombre projetée</vt:lpstr>
      <vt:lpstr>Points positifs</vt:lpstr>
      <vt:lpstr>Limitation</vt:lpstr>
      <vt:lpstr>Cinder</vt:lpstr>
      <vt:lpstr>Second essai</vt:lpstr>
      <vt:lpstr>Génération de carte</vt:lpstr>
      <vt:lpstr>Terrain</vt:lpstr>
      <vt:lpstr>Height Map</vt:lpstr>
      <vt:lpstr>Textures</vt:lpstr>
      <vt:lpstr>Eclairage - Terrain</vt:lpstr>
      <vt:lpstr>Eclairage - EAU</vt:lpstr>
      <vt:lpstr>Limitations</vt:lpstr>
      <vt:lpstr>Amélioration possibles</vt:lpstr>
      <vt:lpstr>Conclusion  et ouverture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Génération procédurale de monde</dc:title>
  <dc:creator>Jean Caillé</dc:creator>
  <cp:lastModifiedBy>Jean Caillé</cp:lastModifiedBy>
  <cp:revision>12</cp:revision>
  <dcterms:created xsi:type="dcterms:W3CDTF">2013-03-26T13:40:02Z</dcterms:created>
  <dcterms:modified xsi:type="dcterms:W3CDTF">2013-03-27T10:00:15Z</dcterms:modified>
</cp:coreProperties>
</file>